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7" r:id="rId3"/>
    <p:sldId id="288" r:id="rId4"/>
    <p:sldId id="290" r:id="rId5"/>
    <p:sldId id="289" r:id="rId6"/>
    <p:sldId id="291" r:id="rId7"/>
    <p:sldId id="293" r:id="rId8"/>
    <p:sldId id="292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258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7622" autoAdjust="0"/>
  </p:normalViewPr>
  <p:slideViewPr>
    <p:cSldViewPr snapToGrid="0" snapToObjects="1" showGuides="1">
      <p:cViewPr varScale="1">
        <p:scale>
          <a:sx n="130" d="100"/>
          <a:sy n="130" d="100"/>
        </p:scale>
        <p:origin x="1074" y="13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6B2F8-E390-BD4F-9ACD-789C35D23CE3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D0A0C1-BF67-B440-B7AD-B68AAB032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41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F8F81-D7B9-424E-B993-6D09B3871A4E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067B3-3AE6-DD4A-9E3D-C999AB397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046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617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96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0"/>
            <a:ext cx="9124122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4200" y="1743789"/>
            <a:ext cx="5334000" cy="678021"/>
          </a:xfrm>
        </p:spPr>
        <p:txBody>
          <a:bodyPr>
            <a:noAutofit/>
          </a:bodyPr>
          <a:lstStyle>
            <a:lvl1pPr algn="ctr">
              <a:defRPr sz="3600">
                <a:solidFill>
                  <a:srgbClr val="FF66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4200" y="2571750"/>
            <a:ext cx="5334000" cy="434975"/>
          </a:xfrm>
        </p:spPr>
        <p:txBody>
          <a:bodyPr>
            <a:normAutofit/>
          </a:bodyPr>
          <a:lstStyle>
            <a:lvl1pPr marL="0" indent="0" algn="ctr">
              <a:buNone/>
              <a:defRPr sz="2000" i="1">
                <a:solidFill>
                  <a:srgbClr val="99CC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BE28-58BC-4486-9A8E-6C1F0E326EAB}" type="datetime1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68557" y="4767263"/>
            <a:ext cx="4489063" cy="273844"/>
          </a:xfrm>
        </p:spPr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7600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B28C3-1882-4E84-9C82-23BA74B52008}" type="datetime1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62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B1917-4DD8-41D3-93A0-974B9DFBBCBF}" type="datetime1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28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6706925" cy="644057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70857"/>
            <a:ext cx="8229600" cy="3723766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BB6E5-7AA4-4C0D-BF97-BDC69083DBC9}" type="datetime1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636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BB4B-2F94-4F11-9AD4-28D0EBD25231}" type="datetime1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29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A5478-161F-4B28-93E5-DE9BF6B2D5E2}" type="datetime1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49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7222"/>
            <a:ext cx="6611510" cy="54068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8055-F1C9-4AC4-B9E3-476EF82AD4CC}" type="datetime1">
              <a:rPr lang="en-US" smtClean="0"/>
              <a:t>5/15/2021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57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E8B6-A1D4-4191-8D54-A8260B6A1972}" type="datetime1">
              <a:rPr lang="en-US" smtClean="0"/>
              <a:t>5/15/2021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677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1980-AF69-46D2-A9FE-14E6E6C939BE}" type="datetime1">
              <a:rPr lang="en-US" smtClean="0"/>
              <a:t>5/15/2021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753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76325"/>
            <a:ext cx="5111750" cy="3518298"/>
          </a:xfrm>
        </p:spPr>
        <p:txBody>
          <a:bodyPr/>
          <a:lstStyle>
            <a:lvl1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3C03-0194-466F-B287-AA772F5566B9}" type="datetime1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6706925" cy="64405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3805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930959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79009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FF56F-D32E-44F3-A5D6-9F4533FAF9BD}" type="datetime1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173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0"/>
            <a:ext cx="9124122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6706925" cy="644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18872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9C729-EC9D-4075-8A00-DCB3B3221814}" type="datetime1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09245" y="4767263"/>
            <a:ext cx="3948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©FPT SOFTWARE - Corporate Training Center - Internal Use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12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Lập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Linux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Giảng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r>
              <a:rPr lang="en-US" dirty="0" smtClean="0"/>
              <a:t>: </a:t>
            </a:r>
            <a:r>
              <a:rPr lang="en-US" dirty="0" err="1" smtClean="0"/>
              <a:t>Lưu</a:t>
            </a:r>
            <a:r>
              <a:rPr lang="en-US" dirty="0" smtClean="0"/>
              <a:t> An </a:t>
            </a:r>
            <a:r>
              <a:rPr lang="en-US" dirty="0" err="1" smtClean="0"/>
              <a:t>Phú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219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Uboot</a:t>
            </a:r>
            <a:r>
              <a:rPr lang="en-US" dirty="0" smtClean="0"/>
              <a:t> device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Uboot</a:t>
            </a:r>
            <a:r>
              <a:rPr lang="en-US" dirty="0" smtClean="0"/>
              <a:t> cũng sử dụng device tree tương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kernel. Tuy </a:t>
            </a:r>
            <a:r>
              <a:rPr lang="en-US" dirty="0" err="1" smtClean="0"/>
              <a:t>nhiên</a:t>
            </a:r>
            <a:r>
              <a:rPr lang="en-US" dirty="0" smtClean="0"/>
              <a:t>, các </a:t>
            </a:r>
            <a:r>
              <a:rPr lang="en-US" dirty="0" err="1" smtClean="0"/>
              <a:t>ngoại</a:t>
            </a:r>
            <a:r>
              <a:rPr lang="en-US" dirty="0" smtClean="0"/>
              <a:t> vi cần sử dụng </a:t>
            </a:r>
            <a:r>
              <a:rPr lang="en-US" dirty="0" err="1" smtClean="0"/>
              <a:t>trước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device tree được </a:t>
            </a:r>
            <a:r>
              <a:rPr lang="en-US" dirty="0" err="1" smtClean="0"/>
              <a:t>khởi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sẽ được hardcode về hardware.</a:t>
            </a:r>
          </a:p>
          <a:p>
            <a:r>
              <a:rPr lang="en-US" dirty="0" smtClean="0"/>
              <a:t>Device tree trong </a:t>
            </a:r>
            <a:r>
              <a:rPr lang="en-US" dirty="0" err="1" smtClean="0"/>
              <a:t>uboot</a:t>
            </a:r>
            <a:r>
              <a:rPr lang="en-US" dirty="0" smtClean="0"/>
              <a:t> được </a:t>
            </a:r>
            <a:r>
              <a:rPr lang="en-US" dirty="0" err="1" smtClean="0"/>
              <a:t>đính</a:t>
            </a:r>
            <a:r>
              <a:rPr lang="en-US" dirty="0" smtClean="0"/>
              <a:t> </a:t>
            </a:r>
            <a:r>
              <a:rPr lang="en-US" dirty="0" err="1" smtClean="0"/>
              <a:t>kèm</a:t>
            </a:r>
            <a:r>
              <a:rPr lang="en-US" dirty="0" smtClean="0"/>
              <a:t> trong file </a:t>
            </a:r>
            <a:r>
              <a:rPr lang="en-US" dirty="0" err="1" smtClean="0"/>
              <a:t>uboot.img</a:t>
            </a:r>
            <a:r>
              <a:rPr lang="en-US" dirty="0" smtClean="0"/>
              <a:t> </a:t>
            </a:r>
            <a:r>
              <a:rPr lang="en-US" dirty="0" err="1" smtClean="0"/>
              <a:t>chứ</a:t>
            </a:r>
            <a:r>
              <a:rPr lang="en-US" dirty="0" smtClean="0"/>
              <a:t> không được build </a:t>
            </a:r>
            <a:r>
              <a:rPr lang="en-US" dirty="0" err="1" smtClean="0"/>
              <a:t>riêng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file </a:t>
            </a:r>
            <a:r>
              <a:rPr lang="en-US" dirty="0" err="1" smtClean="0"/>
              <a:t>dtb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074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Uboot</a:t>
            </a:r>
            <a:r>
              <a:rPr lang="en-US" dirty="0" smtClean="0"/>
              <a:t> driver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1650" y="1399381"/>
            <a:ext cx="5600700" cy="26670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050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Uboot</a:t>
            </a:r>
            <a:r>
              <a:rPr lang="en-US" dirty="0" smtClean="0"/>
              <a:t> command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Command line trong </a:t>
            </a:r>
            <a:r>
              <a:rPr lang="en-US" dirty="0" err="1" smtClean="0"/>
              <a:t>uboot</a:t>
            </a:r>
            <a:r>
              <a:rPr lang="en-US" dirty="0" smtClean="0"/>
              <a:t> </a:t>
            </a:r>
            <a:r>
              <a:rPr lang="en-US" dirty="0" err="1" smtClean="0"/>
              <a:t>giống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 application trên Linux.</a:t>
            </a:r>
          </a:p>
          <a:p>
            <a:r>
              <a:rPr lang="en-US" dirty="0" err="1" smtClean="0"/>
              <a:t>Toàn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quá</a:t>
            </a:r>
            <a:r>
              <a:rPr lang="en-US" dirty="0" smtClean="0"/>
              <a:t> trình </a:t>
            </a:r>
            <a:r>
              <a:rPr lang="en-US" dirty="0" err="1" smtClean="0"/>
              <a:t>hoạt</a:t>
            </a:r>
            <a:r>
              <a:rPr lang="en-US" dirty="0" smtClean="0"/>
              <a:t> </a:t>
            </a:r>
            <a:r>
              <a:rPr lang="en-US" dirty="0" err="1" smtClean="0"/>
              <a:t>động</a:t>
            </a:r>
            <a:r>
              <a:rPr lang="en-US" dirty="0" smtClean="0"/>
              <a:t> sẽ </a:t>
            </a:r>
            <a:r>
              <a:rPr lang="en-US" dirty="0" err="1" smtClean="0"/>
              <a:t>theo</a:t>
            </a:r>
            <a:r>
              <a:rPr lang="en-US" dirty="0" smtClean="0"/>
              <a:t> 1 </a:t>
            </a:r>
            <a:r>
              <a:rPr lang="en-US" dirty="0" err="1" smtClean="0"/>
              <a:t>luồng</a:t>
            </a:r>
            <a:r>
              <a:rPr lang="en-US" dirty="0" smtClean="0"/>
              <a:t> </a:t>
            </a:r>
            <a:r>
              <a:rPr lang="en-US" dirty="0" err="1" smtClean="0"/>
              <a:t>gọi</a:t>
            </a:r>
            <a:r>
              <a:rPr lang="en-US" dirty="0" smtClean="0"/>
              <a:t> </a:t>
            </a:r>
            <a:r>
              <a:rPr lang="en-US" dirty="0" err="1" smtClean="0"/>
              <a:t>giữa</a:t>
            </a:r>
            <a:r>
              <a:rPr lang="en-US" dirty="0" smtClean="0"/>
              <a:t> các command line.</a:t>
            </a:r>
          </a:p>
          <a:p>
            <a:r>
              <a:rPr lang="en-US" dirty="0" smtClean="0"/>
              <a:t>uEnv.txt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692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Luồng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thi</a:t>
            </a:r>
            <a:r>
              <a:rPr lang="en-US" dirty="0"/>
              <a:t> </a:t>
            </a:r>
            <a:r>
              <a:rPr lang="en-US" dirty="0" smtClean="0"/>
              <a:t>của 1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13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DEF567D-702D-4F2E-A390-B0EC79D9FE20}"/>
              </a:ext>
            </a:extLst>
          </p:cNvPr>
          <p:cNvGrpSpPr/>
          <p:nvPr/>
        </p:nvGrpSpPr>
        <p:grpSpPr>
          <a:xfrm>
            <a:off x="1971675" y="1071562"/>
            <a:ext cx="5200650" cy="3000375"/>
            <a:chOff x="0" y="0"/>
            <a:chExt cx="5200650" cy="300037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BEE13E-11D3-4F58-8623-F561840A4146}"/>
                </a:ext>
              </a:extLst>
            </p:cNvPr>
            <p:cNvSpPr/>
            <p:nvPr/>
          </p:nvSpPr>
          <p:spPr>
            <a:xfrm>
              <a:off x="0" y="0"/>
              <a:ext cx="2143125" cy="3000375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>
                  <a:solidFill>
                    <a:sysClr val="windowText" lastClr="000000"/>
                  </a:solidFill>
                </a:rPr>
                <a:t>Linux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0433283-4AD2-4DA7-B1A2-700DA0B9C0E3}"/>
                </a:ext>
              </a:extLst>
            </p:cNvPr>
            <p:cNvSpPr/>
            <p:nvPr/>
          </p:nvSpPr>
          <p:spPr>
            <a:xfrm>
              <a:off x="142875" y="323850"/>
              <a:ext cx="1819275" cy="58102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100">
                  <a:solidFill>
                    <a:sysClr val="windowText" lastClr="000000"/>
                  </a:solidFill>
                </a:rPr>
                <a:t>Application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8140D95-663D-426A-B485-1B830A3F28A9}"/>
                </a:ext>
              </a:extLst>
            </p:cNvPr>
            <p:cNvSpPr/>
            <p:nvPr/>
          </p:nvSpPr>
          <p:spPr>
            <a:xfrm>
              <a:off x="142875" y="1295400"/>
              <a:ext cx="1819275" cy="58102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100">
                  <a:solidFill>
                    <a:sysClr val="windowText" lastClr="000000"/>
                  </a:solidFill>
                </a:rPr>
                <a:t>Kernel</a:t>
              </a:r>
              <a:r>
                <a:rPr lang="en-US" sz="1100" baseline="0">
                  <a:solidFill>
                    <a:sysClr val="windowText" lastClr="000000"/>
                  </a:solidFill>
                </a:rPr>
                <a:t> space</a:t>
              </a:r>
              <a:endParaRPr lang="en-US" sz="110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5A960E9-73DD-4E49-99FE-906FE4732CC3}"/>
                </a:ext>
              </a:extLst>
            </p:cNvPr>
            <p:cNvSpPr/>
            <p:nvPr/>
          </p:nvSpPr>
          <p:spPr>
            <a:xfrm>
              <a:off x="142875" y="2238375"/>
              <a:ext cx="1819275" cy="58102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100">
                  <a:solidFill>
                    <a:sysClr val="windowText" lastClr="000000"/>
                  </a:solidFill>
                </a:rPr>
                <a:t>Device driver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D2FF9706-89BF-4076-BA94-BBEBAFD5EE9D}"/>
                </a:ext>
              </a:extLst>
            </p:cNvPr>
            <p:cNvCxnSpPr>
              <a:stCxn id="9" idx="2"/>
              <a:endCxn id="10" idx="0"/>
            </p:cNvCxnSpPr>
            <p:nvPr/>
          </p:nvCxnSpPr>
          <p:spPr>
            <a:xfrm>
              <a:off x="1052513" y="904875"/>
              <a:ext cx="0" cy="390525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A7E59EF-FD2C-49F9-844E-DA71A87FF043}"/>
                </a:ext>
              </a:extLst>
            </p:cNvPr>
            <p:cNvCxnSpPr>
              <a:stCxn id="10" idx="2"/>
              <a:endCxn id="11" idx="0"/>
            </p:cNvCxnSpPr>
            <p:nvPr/>
          </p:nvCxnSpPr>
          <p:spPr>
            <a:xfrm>
              <a:off x="1052513" y="1876425"/>
              <a:ext cx="0" cy="36195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6283060-6690-41F5-AE32-A42DF7B737D8}"/>
                </a:ext>
              </a:extLst>
            </p:cNvPr>
            <p:cNvSpPr/>
            <p:nvPr/>
          </p:nvSpPr>
          <p:spPr>
            <a:xfrm>
              <a:off x="3190875" y="333375"/>
              <a:ext cx="1819275" cy="58102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100">
                  <a:solidFill>
                    <a:sysClr val="windowText" lastClr="000000"/>
                  </a:solidFill>
                </a:rPr>
                <a:t>Command line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18250AC-0233-41C6-BDD7-4F9BEEA0B721}"/>
                </a:ext>
              </a:extLst>
            </p:cNvPr>
            <p:cNvSpPr/>
            <p:nvPr/>
          </p:nvSpPr>
          <p:spPr>
            <a:xfrm>
              <a:off x="3190875" y="1304925"/>
              <a:ext cx="1819275" cy="58102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100">
                  <a:solidFill>
                    <a:sysClr val="windowText" lastClr="000000"/>
                  </a:solidFill>
                </a:rPr>
                <a:t>Middle ware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C6CDC7A-D7AD-4E9E-8967-74CEE52A1F6B}"/>
                </a:ext>
              </a:extLst>
            </p:cNvPr>
            <p:cNvSpPr/>
            <p:nvPr/>
          </p:nvSpPr>
          <p:spPr>
            <a:xfrm>
              <a:off x="3190875" y="2247900"/>
              <a:ext cx="1819275" cy="58102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100">
                  <a:solidFill>
                    <a:sysClr val="windowText" lastClr="000000"/>
                  </a:solidFill>
                </a:rPr>
                <a:t>Device driver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7C55923-FAF6-426F-B55D-47626C34649B}"/>
                </a:ext>
              </a:extLst>
            </p:cNvPr>
            <p:cNvCxnSpPr>
              <a:stCxn id="14" idx="2"/>
              <a:endCxn id="15" idx="0"/>
            </p:cNvCxnSpPr>
            <p:nvPr/>
          </p:nvCxnSpPr>
          <p:spPr>
            <a:xfrm>
              <a:off x="4100513" y="914400"/>
              <a:ext cx="0" cy="390525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FE00072-8BA4-43A2-B3B1-655045C57B92}"/>
                </a:ext>
              </a:extLst>
            </p:cNvPr>
            <p:cNvCxnSpPr>
              <a:stCxn id="15" idx="2"/>
              <a:endCxn id="16" idx="0"/>
            </p:cNvCxnSpPr>
            <p:nvPr/>
          </p:nvCxnSpPr>
          <p:spPr>
            <a:xfrm>
              <a:off x="4100513" y="1885950"/>
              <a:ext cx="0" cy="36195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7551C63-9C5D-44EA-8549-952608B5D365}"/>
                </a:ext>
              </a:extLst>
            </p:cNvPr>
            <p:cNvSpPr/>
            <p:nvPr/>
          </p:nvSpPr>
          <p:spPr>
            <a:xfrm>
              <a:off x="3057525" y="0"/>
              <a:ext cx="2143125" cy="3000375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>
                  <a:solidFill>
                    <a:sysClr val="windowText" lastClr="000000"/>
                  </a:solidFill>
                </a:rPr>
                <a:t>U-boot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7036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Luồng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thi</a:t>
            </a:r>
            <a:r>
              <a:rPr lang="en-US" dirty="0"/>
              <a:t> </a:t>
            </a:r>
            <a:r>
              <a:rPr lang="en-US" dirty="0" smtClean="0"/>
              <a:t>của 1 command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14</a:t>
            </a:fld>
            <a:endParaRPr lang="en-US"/>
          </a:p>
        </p:txBody>
      </p:sp>
      <p:pic>
        <p:nvPicPr>
          <p:cNvPr id="20" name="Content Placeholder 19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8300" y="1851819"/>
            <a:ext cx="5867400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6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Quá</a:t>
            </a:r>
            <a:r>
              <a:rPr lang="en-US" dirty="0" smtClean="0"/>
              <a:t> trình load Linux kernel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Uboot</a:t>
            </a:r>
            <a:r>
              <a:rPr lang="en-US" dirty="0" smtClean="0"/>
              <a:t> sẽ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thi</a:t>
            </a:r>
            <a:r>
              <a:rPr lang="en-US" dirty="0" smtClean="0"/>
              <a:t> 1 </a:t>
            </a:r>
            <a:r>
              <a:rPr lang="en-US" dirty="0" err="1" smtClean="0"/>
              <a:t>loạt</a:t>
            </a:r>
            <a:r>
              <a:rPr lang="en-US" dirty="0" smtClean="0"/>
              <a:t> các </a:t>
            </a:r>
            <a:r>
              <a:rPr lang="en-US" dirty="0" err="1" smtClean="0"/>
              <a:t>câu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bao</a:t>
            </a:r>
            <a:r>
              <a:rPr lang="en-US" dirty="0" smtClean="0"/>
              <a:t> </a:t>
            </a:r>
            <a:r>
              <a:rPr lang="en-US" dirty="0" err="1" smtClean="0"/>
              <a:t>gồm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Setup environment.</a:t>
            </a:r>
          </a:p>
          <a:p>
            <a:pPr lvl="1"/>
            <a:r>
              <a:rPr lang="en-US" dirty="0" smtClean="0"/>
              <a:t>Load kernel image từ flash </a:t>
            </a:r>
            <a:r>
              <a:rPr lang="en-US" dirty="0" err="1" smtClean="0"/>
              <a:t>vào</a:t>
            </a:r>
            <a:r>
              <a:rPr lang="en-US" dirty="0" smtClean="0"/>
              <a:t> ram.</a:t>
            </a:r>
          </a:p>
          <a:p>
            <a:pPr lvl="1"/>
            <a:r>
              <a:rPr lang="en-US" dirty="0" smtClean="0"/>
              <a:t>Jump để boot trap loader của Linux kernel (</a:t>
            </a:r>
            <a:r>
              <a:rPr lang="en-US" dirty="0" err="1" smtClean="0"/>
              <a:t>kernel_entry</a:t>
            </a:r>
            <a:r>
              <a:rPr lang="en-US" dirty="0"/>
              <a:t> </a:t>
            </a:r>
            <a:r>
              <a:rPr lang="en-US" dirty="0" smtClean="0"/>
              <a:t>call </a:t>
            </a:r>
            <a:r>
              <a:rPr lang="en-US" dirty="0" err="1" smtClean="0"/>
              <a:t>head.S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Kernel parameter???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224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Chỉnh</a:t>
            </a:r>
            <a:r>
              <a:rPr lang="en-US" dirty="0" smtClean="0"/>
              <a:t> </a:t>
            </a:r>
            <a:r>
              <a:rPr lang="en-US" dirty="0" err="1" smtClean="0"/>
              <a:t>sửa</a:t>
            </a:r>
            <a:r>
              <a:rPr lang="en-US" dirty="0" smtClean="0"/>
              <a:t> wait time trong </a:t>
            </a:r>
            <a:r>
              <a:rPr lang="en-US" dirty="0" err="1" smtClean="0"/>
              <a:t>uboot</a:t>
            </a:r>
            <a:r>
              <a:rPr lang="en-US" dirty="0" smtClean="0"/>
              <a:t> từ 3s </a:t>
            </a:r>
            <a:r>
              <a:rPr lang="en-US" dirty="0" err="1" smtClean="0"/>
              <a:t>thành</a:t>
            </a:r>
            <a:r>
              <a:rPr lang="en-US" dirty="0" smtClean="0"/>
              <a:t> 30s.</a:t>
            </a:r>
          </a:p>
          <a:p>
            <a:r>
              <a:rPr lang="en-US" dirty="0" err="1" smtClean="0"/>
              <a:t>Chỉnh</a:t>
            </a:r>
            <a:r>
              <a:rPr lang="en-US" dirty="0" smtClean="0"/>
              <a:t> </a:t>
            </a:r>
            <a:r>
              <a:rPr lang="en-US" dirty="0" err="1" smtClean="0"/>
              <a:t>sửa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 smtClean="0"/>
              <a:t> </a:t>
            </a:r>
            <a:r>
              <a:rPr lang="en-US" smtClean="0"/>
              <a:t>file uEnv.txt.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83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1960" y="2082799"/>
            <a:ext cx="5115560" cy="678021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chemeClr val="accent6">
                    <a:lumMod val="75000"/>
                  </a:schemeClr>
                </a:solidFill>
                <a:cs typeface="Arial"/>
              </a:rPr>
              <a:t>Thank you</a:t>
            </a:r>
            <a:endParaRPr lang="en-US" sz="6600" dirty="0">
              <a:solidFill>
                <a:schemeClr val="accent6">
                  <a:lumMod val="75000"/>
                </a:schemeClr>
              </a:solidFill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52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stage boot loader</a:t>
            </a:r>
          </a:p>
          <a:p>
            <a:r>
              <a:rPr lang="en-US" dirty="0" smtClean="0"/>
              <a:t>Second </a:t>
            </a:r>
            <a:r>
              <a:rPr lang="en-US" dirty="0"/>
              <a:t>stage boot loader</a:t>
            </a:r>
          </a:p>
          <a:p>
            <a:r>
              <a:rPr lang="en-US" dirty="0" smtClean="0"/>
              <a:t>Third stage boot loader</a:t>
            </a:r>
          </a:p>
          <a:p>
            <a:r>
              <a:rPr lang="en-US" dirty="0" err="1" smtClean="0"/>
              <a:t>Uboot</a:t>
            </a:r>
            <a:r>
              <a:rPr lang="en-US" dirty="0" smtClean="0"/>
              <a:t> architecture.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78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stage boot loader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Boot rom</a:t>
            </a:r>
          </a:p>
          <a:p>
            <a:pPr lvl="1"/>
            <a:r>
              <a:rPr lang="en-US" dirty="0" smtClean="0"/>
              <a:t>Là </a:t>
            </a:r>
            <a:r>
              <a:rPr lang="en-US" dirty="0" err="1" smtClean="0"/>
              <a:t>chương</a:t>
            </a:r>
            <a:r>
              <a:rPr lang="en-US" dirty="0" smtClean="0"/>
              <a:t> trình được </a:t>
            </a:r>
            <a:r>
              <a:rPr lang="en-US" dirty="0" err="1" smtClean="0"/>
              <a:t>lưu</a:t>
            </a:r>
            <a:r>
              <a:rPr lang="en-US" dirty="0" smtClean="0"/>
              <a:t> trong </a:t>
            </a:r>
            <a:r>
              <a:rPr lang="en-US" dirty="0" err="1" smtClean="0"/>
              <a:t>vùng</a:t>
            </a:r>
            <a:r>
              <a:rPr lang="en-US" dirty="0" smtClean="0"/>
              <a:t> </a:t>
            </a:r>
            <a:r>
              <a:rPr lang="en-US" dirty="0" err="1" smtClean="0"/>
              <a:t>nhớ</a:t>
            </a:r>
            <a:r>
              <a:rPr lang="en-US" dirty="0" smtClean="0"/>
              <a:t> Rom của </a:t>
            </a:r>
            <a:r>
              <a:rPr lang="en-US" dirty="0" err="1" smtClean="0"/>
              <a:t>SoC</a:t>
            </a:r>
            <a:r>
              <a:rPr lang="en-US" dirty="0" smtClean="0"/>
              <a:t>, </a:t>
            </a:r>
            <a:r>
              <a:rPr lang="en-US" dirty="0" err="1" smtClean="0"/>
              <a:t>nằm</a:t>
            </a:r>
            <a:r>
              <a:rPr lang="en-US" dirty="0" smtClean="0"/>
              <a:t> </a:t>
            </a:r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địa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 0x20000.</a:t>
            </a:r>
          </a:p>
          <a:p>
            <a:pPr lvl="1"/>
            <a:r>
              <a:rPr lang="en-US" dirty="0" err="1" smtClean="0"/>
              <a:t>Ngay</a:t>
            </a:r>
            <a:r>
              <a:rPr lang="en-US" dirty="0" smtClean="0"/>
              <a:t> sau </a:t>
            </a:r>
            <a:r>
              <a:rPr lang="en-US" dirty="0" err="1" smtClean="0"/>
              <a:t>khi</a:t>
            </a:r>
            <a:r>
              <a:rPr lang="en-US" dirty="0" smtClean="0"/>
              <a:t> power on, CPU sẽ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thi</a:t>
            </a:r>
            <a:r>
              <a:rPr lang="en-US" dirty="0" smtClean="0"/>
              <a:t> </a:t>
            </a:r>
            <a:r>
              <a:rPr lang="en-US" dirty="0" err="1" smtClean="0"/>
              <a:t>chương</a:t>
            </a:r>
            <a:r>
              <a:rPr lang="en-US" dirty="0" smtClean="0"/>
              <a:t> trình này.</a:t>
            </a:r>
          </a:p>
          <a:p>
            <a:pPr lvl="1"/>
            <a:r>
              <a:rPr lang="en-US" dirty="0" err="1" smtClean="0"/>
              <a:t>Nhiệm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: </a:t>
            </a:r>
            <a:r>
              <a:rPr lang="en-US" dirty="0" err="1" smtClean="0"/>
              <a:t>Khởi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 smtClean="0"/>
              <a:t> 1 </a:t>
            </a:r>
            <a:r>
              <a:rPr lang="en-US" dirty="0" err="1" smtClean="0"/>
              <a:t>số</a:t>
            </a:r>
            <a:r>
              <a:rPr lang="en-US" dirty="0" smtClean="0"/>
              <a:t> clock, pin </a:t>
            </a:r>
            <a:r>
              <a:rPr lang="en-US" dirty="0" err="1" smtClean="0"/>
              <a:t>muxing</a:t>
            </a:r>
            <a:r>
              <a:rPr lang="en-US" dirty="0" smtClean="0"/>
              <a:t>, disable watchdog… </a:t>
            </a:r>
            <a:r>
              <a:rPr lang="en-US" dirty="0" err="1" smtClean="0"/>
              <a:t>Đọc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của SYSBOOT_PIN để load second stage boot loader.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69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stage boot loader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5223" y="871538"/>
            <a:ext cx="4453553" cy="3722687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969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SYSBOOT Configuration Pins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Bao </a:t>
            </a:r>
            <a:r>
              <a:rPr lang="en-US" dirty="0" err="1" smtClean="0"/>
              <a:t>gồm</a:t>
            </a:r>
            <a:r>
              <a:rPr lang="en-US" dirty="0" smtClean="0"/>
              <a:t> 15 </a:t>
            </a:r>
            <a:r>
              <a:rPr lang="en-US" dirty="0" err="1" smtClean="0"/>
              <a:t>chân</a:t>
            </a:r>
            <a:r>
              <a:rPr lang="en-US" dirty="0" smtClean="0"/>
              <a:t> Pin. </a:t>
            </a:r>
            <a:r>
              <a:rPr lang="en-US" dirty="0" err="1" smtClean="0"/>
              <a:t>Giá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mỗi</a:t>
            </a:r>
            <a:r>
              <a:rPr lang="en-US" dirty="0" smtClean="0"/>
              <a:t> </a:t>
            </a:r>
            <a:r>
              <a:rPr lang="en-US" dirty="0" err="1" smtClean="0"/>
              <a:t>chân</a:t>
            </a:r>
            <a:r>
              <a:rPr lang="en-US" dirty="0" smtClean="0"/>
              <a:t> Pin sẽ </a:t>
            </a:r>
            <a:r>
              <a:rPr lang="en-US" dirty="0" err="1" smtClean="0"/>
              <a:t>quyết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1 </a:t>
            </a:r>
            <a:r>
              <a:rPr lang="en-US" dirty="0" err="1" smtClean="0"/>
              <a:t>thuộc</a:t>
            </a:r>
            <a:r>
              <a:rPr lang="en-US" dirty="0" smtClean="0"/>
              <a:t> tính </a:t>
            </a:r>
            <a:r>
              <a:rPr lang="en-US" dirty="0" err="1" smtClean="0"/>
              <a:t>khi</a:t>
            </a:r>
            <a:r>
              <a:rPr lang="en-US" dirty="0" smtClean="0"/>
              <a:t> boot.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Crystal Frequency.</a:t>
            </a:r>
          </a:p>
          <a:p>
            <a:pPr lvl="1"/>
            <a:r>
              <a:rPr lang="en-US" dirty="0" smtClean="0"/>
              <a:t>Boot sequence.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278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SYSBOOT Configuration Pins</a:t>
            </a:r>
            <a:r>
              <a:rPr lang="en-US" dirty="0"/>
              <a:t> 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068" y="871538"/>
            <a:ext cx="4957864" cy="3722687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373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Quy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chân</a:t>
            </a:r>
            <a:r>
              <a:rPr lang="en-US" dirty="0" smtClean="0"/>
              <a:t> Pin </a:t>
            </a:r>
            <a:r>
              <a:rPr lang="en-US" dirty="0" err="1" smtClean="0"/>
              <a:t>khi</a:t>
            </a:r>
            <a:r>
              <a:rPr lang="en-US" dirty="0" smtClean="0"/>
              <a:t> boot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code trong boot rom không </a:t>
            </a:r>
            <a:r>
              <a:rPr lang="en-US" dirty="0" err="1" smtClean="0"/>
              <a:t>thay</a:t>
            </a:r>
            <a:r>
              <a:rPr lang="en-US" dirty="0" smtClean="0"/>
              <a:t> </a:t>
            </a:r>
            <a:r>
              <a:rPr lang="en-US" dirty="0" err="1" smtClean="0"/>
              <a:t>đổi</a:t>
            </a:r>
            <a:r>
              <a:rPr lang="en-US" dirty="0" smtClean="0"/>
              <a:t> được, do đó các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en-US" dirty="0" smtClean="0"/>
              <a:t> </a:t>
            </a:r>
            <a:r>
              <a:rPr lang="en-US" dirty="0" err="1" smtClean="0"/>
              <a:t>lưu</a:t>
            </a:r>
            <a:r>
              <a:rPr lang="en-US" dirty="0" smtClean="0"/>
              <a:t> </a:t>
            </a:r>
            <a:r>
              <a:rPr lang="en-US" dirty="0" err="1" smtClean="0"/>
              <a:t>trữ</a:t>
            </a:r>
            <a:r>
              <a:rPr lang="en-US" dirty="0" smtClean="0"/>
              <a:t> code </a:t>
            </a:r>
            <a:r>
              <a:rPr lang="en-US" dirty="0" err="1" smtClean="0"/>
              <a:t>uboot</a:t>
            </a:r>
            <a:r>
              <a:rPr lang="en-US" dirty="0" smtClean="0"/>
              <a:t> dùng để </a:t>
            </a:r>
            <a:r>
              <a:rPr lang="en-US" dirty="0" err="1" smtClean="0"/>
              <a:t>khởi</a:t>
            </a:r>
            <a:r>
              <a:rPr lang="en-US" dirty="0" smtClean="0"/>
              <a:t> </a:t>
            </a:r>
            <a:r>
              <a:rPr lang="en-US" dirty="0" err="1" smtClean="0"/>
              <a:t>động</a:t>
            </a:r>
            <a:r>
              <a:rPr lang="en-US" dirty="0" smtClean="0"/>
              <a:t> </a:t>
            </a:r>
            <a:r>
              <a:rPr lang="en-US" dirty="0" err="1" smtClean="0"/>
              <a:t>phải</a:t>
            </a:r>
            <a:r>
              <a:rPr lang="en-US" dirty="0" smtClean="0"/>
              <a:t> connect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err="1" smtClean="0"/>
              <a:t>SoC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err="1" smtClean="0"/>
              <a:t>đúng</a:t>
            </a:r>
            <a:r>
              <a:rPr lang="en-US" dirty="0" smtClean="0"/>
              <a:t> các </a:t>
            </a:r>
            <a:r>
              <a:rPr lang="en-US" dirty="0" err="1" smtClean="0"/>
              <a:t>chân</a:t>
            </a:r>
            <a:r>
              <a:rPr lang="en-US" dirty="0" smtClean="0"/>
              <a:t> Pin được </a:t>
            </a:r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trước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596" y="2965744"/>
            <a:ext cx="5792807" cy="162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43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stage boot loader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SPL/MLO file có thể được load thông qua </a:t>
            </a:r>
            <a:r>
              <a:rPr lang="en-US" dirty="0" err="1" smtClean="0"/>
              <a:t>uart</a:t>
            </a:r>
            <a:r>
              <a:rPr lang="en-US" dirty="0" smtClean="0"/>
              <a:t>, </a:t>
            </a:r>
            <a:r>
              <a:rPr lang="en-US" dirty="0" err="1" smtClean="0"/>
              <a:t>sdcard</a:t>
            </a:r>
            <a:r>
              <a:rPr lang="en-US" dirty="0" smtClean="0"/>
              <a:t>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eMMC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Khởi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/>
              <a:t> </a:t>
            </a:r>
            <a:r>
              <a:rPr lang="en-US" dirty="0" smtClean="0"/>
              <a:t>1 </a:t>
            </a:r>
            <a:r>
              <a:rPr lang="en-US" dirty="0" err="1" smtClean="0"/>
              <a:t>số</a:t>
            </a:r>
            <a:r>
              <a:rPr lang="en-US" dirty="0" smtClean="0"/>
              <a:t> clock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trọng</a:t>
            </a:r>
            <a:r>
              <a:rPr lang="en-US" dirty="0" smtClean="0"/>
              <a:t>, static ram, 1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ngoại</a:t>
            </a:r>
            <a:r>
              <a:rPr lang="en-US" dirty="0" smtClean="0"/>
              <a:t> vi </a:t>
            </a:r>
            <a:r>
              <a:rPr lang="en-US" dirty="0" err="1" smtClean="0"/>
              <a:t>như</a:t>
            </a:r>
            <a:r>
              <a:rPr lang="en-US" dirty="0" smtClean="0"/>
              <a:t> serial…</a:t>
            </a:r>
          </a:p>
          <a:p>
            <a:pPr lvl="1"/>
            <a:r>
              <a:rPr lang="en-US" dirty="0" smtClean="0"/>
              <a:t>Boot trap loader – </a:t>
            </a:r>
            <a:r>
              <a:rPr lang="en-US" dirty="0" err="1" smtClean="0"/>
              <a:t>start.S</a:t>
            </a:r>
            <a:endParaRPr lang="en-US" dirty="0" smtClean="0"/>
          </a:p>
          <a:p>
            <a:pPr lvl="1"/>
            <a:r>
              <a:rPr lang="en-US" dirty="0" err="1" smtClean="0"/>
              <a:t>board_init_f</a:t>
            </a:r>
            <a:endParaRPr lang="en-US" dirty="0" smtClean="0"/>
          </a:p>
          <a:p>
            <a:pPr lvl="1"/>
            <a:r>
              <a:rPr lang="en-US" dirty="0" err="1" smtClean="0"/>
              <a:t>board_init_r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77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stage boot loader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Khởi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nguyên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 để load kernel image.</a:t>
            </a:r>
          </a:p>
          <a:p>
            <a:pPr lvl="1"/>
            <a:r>
              <a:rPr lang="en-US" dirty="0" smtClean="0"/>
              <a:t>Peripheral: Ethernet, </a:t>
            </a:r>
            <a:r>
              <a:rPr lang="en-US" dirty="0" err="1" smtClean="0"/>
              <a:t>uart</a:t>
            </a:r>
            <a:r>
              <a:rPr lang="en-US" dirty="0" smtClean="0"/>
              <a:t>, graphic, dram,…</a:t>
            </a:r>
          </a:p>
          <a:p>
            <a:pPr lvl="1"/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nguyên</a:t>
            </a:r>
            <a:r>
              <a:rPr lang="en-US" dirty="0" smtClean="0"/>
              <a:t>: </a:t>
            </a:r>
            <a:r>
              <a:rPr lang="en-US" dirty="0" err="1" smtClean="0"/>
              <a:t>malloc</a:t>
            </a:r>
            <a:r>
              <a:rPr lang="en-US" dirty="0" smtClean="0"/>
              <a:t>, </a:t>
            </a:r>
            <a:r>
              <a:rPr lang="en-US" dirty="0" err="1" smtClean="0"/>
              <a:t>stdio</a:t>
            </a:r>
            <a:r>
              <a:rPr lang="en-US" dirty="0" smtClean="0"/>
              <a:t>, file system,…</a:t>
            </a:r>
          </a:p>
          <a:p>
            <a:pPr lvl="1"/>
            <a:r>
              <a:rPr lang="en-US" dirty="0" err="1"/>
              <a:t>board_init_f</a:t>
            </a:r>
            <a:endParaRPr lang="en-US" dirty="0"/>
          </a:p>
          <a:p>
            <a:pPr lvl="1"/>
            <a:r>
              <a:rPr lang="en-US" dirty="0" err="1" smtClean="0"/>
              <a:t>board_init_r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©FPT SOFTWARE - Corporate Training Center - Internal Use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47380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Internal_Cour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Template_Internal_Course</Template>
  <TotalTime>822</TotalTime>
  <Words>623</Words>
  <Application>Microsoft Office PowerPoint</Application>
  <PresentationFormat>On-screen Show (16:9)</PresentationFormat>
  <Paragraphs>96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Times New Roman</vt:lpstr>
      <vt:lpstr>Template_Internal_Course</vt:lpstr>
      <vt:lpstr>Lập trình trên Linux</vt:lpstr>
      <vt:lpstr>Agenda</vt:lpstr>
      <vt:lpstr>First stage boot loader</vt:lpstr>
      <vt:lpstr>First stage boot loader</vt:lpstr>
      <vt:lpstr>SYSBOOT Configuration Pins </vt:lpstr>
      <vt:lpstr>SYSBOOT Configuration Pins </vt:lpstr>
      <vt:lpstr>Quy định chân Pin khi boot</vt:lpstr>
      <vt:lpstr>Second stage boot loader</vt:lpstr>
      <vt:lpstr>Third stage boot loader</vt:lpstr>
      <vt:lpstr>Uboot device tree</vt:lpstr>
      <vt:lpstr>Uboot driver</vt:lpstr>
      <vt:lpstr>Uboot command line</vt:lpstr>
      <vt:lpstr>Luồng thực thi của 1 command</vt:lpstr>
      <vt:lpstr>Luồng thực thi của 1 command</vt:lpstr>
      <vt:lpstr>Quá trình load Linux kernel</vt:lpstr>
      <vt:lpstr>Bài tập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Ly Tuan Linh (FHO.FWA)</dc:creator>
  <cp:lastModifiedBy>Luu An Phu (GAM.VN.DAP)</cp:lastModifiedBy>
  <cp:revision>143</cp:revision>
  <dcterms:created xsi:type="dcterms:W3CDTF">2015-08-31T01:44:46Z</dcterms:created>
  <dcterms:modified xsi:type="dcterms:W3CDTF">2021-05-15T10:10:50Z</dcterms:modified>
</cp:coreProperties>
</file>

<file path=docProps/thumbnail.jpeg>
</file>